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9" d="100"/>
          <a:sy n="79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21F929-F3C9-4343-9B2F-48D21DEF050A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A2056-9559-431A-B47D-AF88796A18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801971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56050"/>
            <a:ext cx="6715172" cy="51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0363"/>
            <a:ext cx="8215369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070"/>
            <a:ext cx="7786742" cy="60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560823"/>
            <a:ext cx="7782748" cy="57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8537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67642"/>
            <a:ext cx="7786742" cy="59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41" y="529028"/>
            <a:ext cx="7973735" cy="58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90473"/>
            <a:ext cx="7572428" cy="57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F4451E7-3446-4AB8-B0CB-D83475FB5F1C}"/>
</file>

<file path=customXml/itemProps2.xml><?xml version="1.0" encoding="utf-8"?>
<ds:datastoreItem xmlns:ds="http://schemas.openxmlformats.org/officeDocument/2006/customXml" ds:itemID="{2E9524E7-B0F8-4948-A9B6-9DBA05A5C79B}"/>
</file>

<file path=customXml/itemProps3.xml><?xml version="1.0" encoding="utf-8"?>
<ds:datastoreItem xmlns:ds="http://schemas.openxmlformats.org/officeDocument/2006/customXml" ds:itemID="{BBB9A785-1791-4582-A799-B2A6580890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2011-02-20T17:58:50Z</dcterms:created>
  <dcterms:modified xsi:type="dcterms:W3CDTF">2014-02-01T19:00:01Z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